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6"/>
  </p:notesMasterIdLst>
  <p:sldIdLst>
    <p:sldId id="284" r:id="rId3"/>
    <p:sldId id="287" r:id="rId4"/>
    <p:sldId id="288" r:id="rId5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067" userDrawn="1">
          <p15:clr>
            <a:srgbClr val="A4A3A4"/>
          </p15:clr>
        </p15:guide>
        <p15:guide id="4" orient="horz" pos="890" userDrawn="1">
          <p15:clr>
            <a:srgbClr val="A4A3A4"/>
          </p15:clr>
        </p15:guide>
        <p15:guide id="5" pos="385" userDrawn="1">
          <p15:clr>
            <a:srgbClr val="A4A3A4"/>
          </p15:clr>
        </p15:guide>
        <p15:guide id="6" pos="5375" userDrawn="1">
          <p15:clr>
            <a:srgbClr val="A4A3A4"/>
          </p15:clr>
        </p15:guide>
        <p15:guide id="7" orient="horz" pos="3974" userDrawn="1">
          <p15:clr>
            <a:srgbClr val="A4A3A4"/>
          </p15:clr>
        </p15:guide>
        <p15:guide id="8" orient="horz" pos="9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otlarz Edyta" initials="KE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6092"/>
    <a:srgbClr val="3C8054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20000" autoAdjust="0"/>
    <p:restoredTop sz="78580" autoAdjust="0"/>
  </p:normalViewPr>
  <p:slideViewPr>
    <p:cSldViewPr>
      <p:cViewPr varScale="1">
        <p:scale>
          <a:sx n="101" d="100"/>
          <a:sy n="101" d="100"/>
        </p:scale>
        <p:origin x="126" y="360"/>
      </p:cViewPr>
      <p:guideLst>
        <p:guide orient="horz" pos="2160"/>
        <p:guide pos="2880"/>
        <p:guide orient="horz" pos="3067"/>
        <p:guide orient="horz" pos="890"/>
        <p:guide pos="385"/>
        <p:guide pos="5375"/>
        <p:guide orient="horz" pos="3974"/>
        <p:guide orient="horz" pos="99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313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commentAuthors" Target="commentAuthors.xml"/><Relationship Id="rId12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C7E9F0-E57A-4457-BB0A-F3332D72144F}" type="datetimeFigureOut">
              <a:rPr lang="pl-PL" smtClean="0"/>
              <a:pPr/>
              <a:t>13.07.2023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250995-947C-4AE1-815D-E6DF7681EC9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2834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Ostatni slajd zawsze wygląda</a:t>
            </a:r>
            <a:r>
              <a:rPr lang="pl-PL" baseline="0" dirty="0"/>
              <a:t> tak </a:t>
            </a:r>
            <a:r>
              <a:rPr lang="pl-PL" baseline="0"/>
              <a:t>jak powyżej </a:t>
            </a:r>
            <a:r>
              <a:rPr lang="pl-PL" baseline="0">
                <a:sym typeface="Wingdings" panose="05000000000000000000" pitchFamily="2" charset="2"/>
              </a:rPr>
              <a:t>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250995-947C-4AE1-815D-E6DF7681EC96}" type="slidenum">
              <a:rPr lang="pl-PL" smtClean="0"/>
              <a:pPr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602524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3429001"/>
            <a:ext cx="7772400" cy="13681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4899025"/>
            <a:ext cx="6400800" cy="120168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pl-PL" dirty="0"/>
          </a:p>
        </p:txBody>
      </p:sp>
      <p:pic>
        <p:nvPicPr>
          <p:cNvPr id="7" name="Picture 2" descr="Biały orzeł w koronie na czerwonym kwadratowym tle. Od góry do kwadratu tła przylega napis &quot;służba&quot;, zaś od dołu - napis &quot;cywilna&quot;. Tło napisów jest granatowe. " title="Logo służby cywilnej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4693" y="764704"/>
            <a:ext cx="213461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orient="horz" pos="22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CFB56-4BB6-46AD-9380-1775F692C7F1}" type="datetimeFigureOut">
              <a:rPr lang="pl-PL" smtClean="0"/>
              <a:t>13.07.2023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2E576-EB27-4741-B44D-752833E4CE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222136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CFB56-4BB6-46AD-9380-1775F692C7F1}" type="datetimeFigureOut">
              <a:rPr lang="pl-PL" smtClean="0"/>
              <a:t>13.07.2023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2E576-EB27-4741-B44D-752833E4CE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113509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CFB56-4BB6-46AD-9380-1775F692C7F1}" type="datetimeFigureOut">
              <a:rPr lang="pl-PL" smtClean="0"/>
              <a:t>13.07.2023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2E576-EB27-4741-B44D-752833E4CE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044470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CFB56-4BB6-46AD-9380-1775F692C7F1}" type="datetimeFigureOut">
              <a:rPr lang="pl-PL" smtClean="0"/>
              <a:t>13.07.2023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2E576-EB27-4741-B44D-752833E4CE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480628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CFB56-4BB6-46AD-9380-1775F692C7F1}" type="datetimeFigureOut">
              <a:rPr lang="pl-PL" smtClean="0"/>
              <a:t>13.07.2023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2E576-EB27-4741-B44D-752833E4CE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144610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CFB56-4BB6-46AD-9380-1775F692C7F1}" type="datetimeFigureOut">
              <a:rPr lang="pl-PL" smtClean="0"/>
              <a:t>13.07.2023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2E576-EB27-4741-B44D-752833E4CE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55472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CFB56-4BB6-46AD-9380-1775F692C7F1}" type="datetimeFigureOut">
              <a:rPr lang="pl-PL" smtClean="0"/>
              <a:t>13.07.2023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2E576-EB27-4741-B44D-752833E4CE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722348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CFB56-4BB6-46AD-9380-1775F692C7F1}" type="datetimeFigureOut">
              <a:rPr lang="pl-PL" smtClean="0"/>
              <a:t>13.07.2023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2E576-EB27-4741-B44D-752833E4CE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812436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CFB56-4BB6-46AD-9380-1775F692C7F1}" type="datetimeFigureOut">
              <a:rPr lang="pl-PL" smtClean="0"/>
              <a:t>13.07.2023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2E576-EB27-4741-B44D-752833E4CE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7492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4005064"/>
            <a:ext cx="7772400" cy="1362075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 b="0" cap="none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CFB56-4BB6-46AD-9380-1775F692C7F1}" type="datetimeFigureOut">
              <a:rPr lang="pl-PL" smtClean="0"/>
              <a:t>13.07.2023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2E576-EB27-4741-B44D-752833E4CE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320215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CFB56-4BB6-46AD-9380-1775F692C7F1}" type="datetimeFigureOut">
              <a:rPr lang="pl-PL" smtClean="0"/>
              <a:t>13.07.2023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2E576-EB27-4741-B44D-752833E4CE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54789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punktow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9" name="Symbol zastępczy tytułu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numerow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514350" indent="-514350">
              <a:buFont typeface="+mj-lt"/>
              <a:buAutoNum type="arabicPeriod"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</p:txBody>
      </p:sp>
    </p:spTree>
    <p:extLst>
      <p:ext uri="{BB962C8B-B14F-4D97-AF65-F5344CB8AC3E}">
        <p14:creationId xmlns:p14="http://schemas.microsoft.com/office/powerpoint/2010/main" val="636985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0" indent="0">
              <a:buFont typeface="+mj-lt"/>
              <a:buNone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773114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11560" y="1354932"/>
            <a:ext cx="3884240" cy="477123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354930"/>
            <a:ext cx="3884240" cy="47712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11560" y="1354931"/>
            <a:ext cx="3885828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1560" y="2174875"/>
            <a:ext cx="388582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354931"/>
            <a:ext cx="3887415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88741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97877" y="365760"/>
            <a:ext cx="7934563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12363"/>
            <a:ext cx="2051720" cy="679120"/>
          </a:xfrm>
          <a:prstGeom prst="rect">
            <a:avLst/>
          </a:prstGeom>
        </p:spPr>
      </p:pic>
      <p:pic>
        <p:nvPicPr>
          <p:cNvPr id="7" name="Obraz 6" descr="Orzeł biały w koronie, po prawej od niego napis &quot;szef służby cywilnej&quot;, poniżej napisu biało-czerwony pasek" title="Logo szefa służby cywilnej 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651" y="-25936"/>
            <a:ext cx="1766977" cy="717419"/>
          </a:xfrm>
          <a:prstGeom prst="rect">
            <a:avLst/>
          </a:prstGeom>
        </p:spPr>
      </p:pic>
      <p:sp>
        <p:nvSpPr>
          <p:cNvPr id="10" name="Shape 121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251520" y="4077072"/>
            <a:ext cx="144016" cy="2232248"/>
          </a:xfrm>
          <a:prstGeom prst="rect">
            <a:avLst/>
          </a:prstGeom>
          <a:blipFill>
            <a:blip r:embed="rId14"/>
            <a:srcRect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600"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8" r:id="rId4"/>
    <p:sldLayoutId id="2147483659" r:id="rId5"/>
    <p:sldLayoutId id="2147483652" r:id="rId6"/>
    <p:sldLayoutId id="2147483653" r:id="rId7"/>
    <p:sldLayoutId id="2147483654" r:id="rId8"/>
    <p:sldLayoutId id="2147483655" r:id="rId9"/>
    <p:sldLayoutId id="2147483657" r:id="rId10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ü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799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1CFB56-4BB6-46AD-9380-1775F692C7F1}" type="datetimeFigureOut">
              <a:rPr lang="pl-PL" smtClean="0"/>
              <a:t>13.07.2023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62E576-EB27-4741-B44D-752833E4CE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92613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Test końcowy 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52348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</p:spPr>
        <p:txBody>
          <a:bodyPr/>
          <a:lstStyle/>
          <a:p>
            <a:r>
              <a:rPr lang="pl-PL" dirty="0"/>
              <a:t>Podsumowanie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611560" y="2636912"/>
            <a:ext cx="7920880" cy="165618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pl-PL" dirty="0"/>
              <a:t>Jak wykorzystam wiedzę z kursu w praktyce?</a:t>
            </a:r>
          </a:p>
          <a:p>
            <a:pPr marL="0" indent="0" algn="ctr">
              <a:buNone/>
            </a:pPr>
            <a:endParaRPr lang="pl-PL" dirty="0"/>
          </a:p>
          <a:p>
            <a:pPr marL="0" indent="0" algn="ctr">
              <a:buNone/>
            </a:pPr>
            <a:r>
              <a:rPr lang="pl-PL" dirty="0"/>
              <a:t>Rola doradców ds. </a:t>
            </a:r>
            <a:r>
              <a:rPr lang="pl-PL"/>
              <a:t>etyki w </a:t>
            </a:r>
            <a:r>
              <a:rPr lang="pl-PL" dirty="0"/>
              <a:t>urzędach</a:t>
            </a:r>
          </a:p>
          <a:p>
            <a:pPr lvl="1" algn="ctr"/>
            <a:endParaRPr lang="pl-PL" sz="2800" dirty="0"/>
          </a:p>
          <a:p>
            <a:pPr lvl="1" algn="ctr"/>
            <a:endParaRPr lang="pl-PL" sz="2800" dirty="0"/>
          </a:p>
        </p:txBody>
      </p:sp>
    </p:spTree>
    <p:extLst>
      <p:ext uri="{BB962C8B-B14F-4D97-AF65-F5344CB8AC3E}">
        <p14:creationId xmlns:p14="http://schemas.microsoft.com/office/powerpoint/2010/main" val="18507871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type="subTitle" idx="1"/>
          </p:nvPr>
        </p:nvSpPr>
        <p:spPr>
          <a:xfrm>
            <a:off x="1371600" y="3140968"/>
            <a:ext cx="6400800" cy="12016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b="1" dirty="0">
                <a:solidFill>
                  <a:schemeClr val="tx2"/>
                </a:solidFill>
              </a:rPr>
              <a:t>DZIĘKUJĘ ZA UWAGĘ</a:t>
            </a:r>
          </a:p>
        </p:txBody>
      </p:sp>
      <p:sp>
        <p:nvSpPr>
          <p:cNvPr id="2" name="pole tekstowe 1"/>
          <p:cNvSpPr txBox="1"/>
          <p:nvPr/>
        </p:nvSpPr>
        <p:spPr>
          <a:xfrm>
            <a:off x="0" y="5805264"/>
            <a:ext cx="91440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l-PL" dirty="0">
                <a:solidFill>
                  <a:srgbClr val="376092"/>
                </a:solidFill>
              </a:rPr>
              <a:t>Program Szefa Służby Cywilnej wspierający budowę kultury uczciwości w służbie cywilnej</a:t>
            </a:r>
          </a:p>
        </p:txBody>
      </p:sp>
    </p:spTree>
    <p:extLst>
      <p:ext uri="{BB962C8B-B14F-4D97-AF65-F5344CB8AC3E}">
        <p14:creationId xmlns:p14="http://schemas.microsoft.com/office/powerpoint/2010/main" val="370673880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rezentacje DSC KPR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66092"/>
      </a:accent1>
      <a:accent2>
        <a:srgbClr val="953734"/>
      </a:accent2>
      <a:accent3>
        <a:srgbClr val="5F497A"/>
      </a:accent3>
      <a:accent4>
        <a:srgbClr val="31859B"/>
      </a:accent4>
      <a:accent5>
        <a:srgbClr val="548DD4"/>
      </a:accent5>
      <a:accent6>
        <a:srgbClr val="4D8034"/>
      </a:accent6>
      <a:hlink>
        <a:srgbClr val="810083"/>
      </a:hlink>
      <a:folHlink>
        <a:srgbClr val="548DD4"/>
      </a:folHlink>
    </a:clrScheme>
    <a:fontScheme name="Niestandardowy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39C92D23-B042-4520-BDB3-6DA7CAF93187}" vid="{37AF9793-A136-4A5B-AAD4-AF16193B23ED}"/>
    </a:ext>
  </a:extLst>
</a:theme>
</file>

<file path=ppt/theme/theme2.xml><?xml version="1.0" encoding="utf-8"?>
<a:theme xmlns:a="http://schemas.openxmlformats.org/drawingml/2006/main" name="Projekt niestandardowy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Szablon prezentacji - timesaver</Template>
  <TotalTime>72</TotalTime>
  <Words>41</Words>
  <Application>Microsoft Office PowerPoint</Application>
  <PresentationFormat>Pokaz na ekranie (4:3)</PresentationFormat>
  <Paragraphs>9</Paragraphs>
  <Slides>3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2</vt:i4>
      </vt:variant>
      <vt:variant>
        <vt:lpstr>Tytuły slajdów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Motyw pakietu Office</vt:lpstr>
      <vt:lpstr>Projekt niestandardowy</vt:lpstr>
      <vt:lpstr>Test końcowy </vt:lpstr>
      <vt:lpstr>Podsumowanie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Tytuł prezentacji Calibri 40 ciemnoniebieski</dc:title>
  <dc:creator>Maciej Wnuk</dc:creator>
  <cp:lastModifiedBy>Stelmaski Witold</cp:lastModifiedBy>
  <cp:revision>25</cp:revision>
  <dcterms:created xsi:type="dcterms:W3CDTF">2017-10-25T08:00:13Z</dcterms:created>
  <dcterms:modified xsi:type="dcterms:W3CDTF">2023-07-13T11:27:23Z</dcterms:modified>
</cp:coreProperties>
</file>